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90934-31A4-4F28-BC4A-E1AF6280FEA0}" v="24" dt="2021-03-21T19:59:27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60"/>
  </p:normalViewPr>
  <p:slideViewPr>
    <p:cSldViewPr snapToGrid="0">
      <p:cViewPr>
        <p:scale>
          <a:sx n="70" d="100"/>
          <a:sy n="7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lyana Costa" userId="bd8303f883cd8501" providerId="LiveId" clId="{F0190934-31A4-4F28-BC4A-E1AF6280FEA0}"/>
    <pc:docChg chg="undo redo custSel addSld delSld modSld">
      <pc:chgData name="Pollyana Costa" userId="bd8303f883cd8501" providerId="LiveId" clId="{F0190934-31A4-4F28-BC4A-E1AF6280FEA0}" dt="2021-03-21T19:59:27.120" v="697" actId="164"/>
      <pc:docMkLst>
        <pc:docMk/>
      </pc:docMkLst>
      <pc:sldChg chg="modSp">
        <pc:chgData name="Pollyana Costa" userId="bd8303f883cd8501" providerId="LiveId" clId="{F0190934-31A4-4F28-BC4A-E1AF6280FEA0}" dt="2021-03-21T19:53:28.365" v="686"/>
        <pc:sldMkLst>
          <pc:docMk/>
          <pc:sldMk cId="3957636061" sldId="262"/>
        </pc:sldMkLst>
        <pc:graphicFrameChg chg="mod">
          <ac:chgData name="Pollyana Costa" userId="bd8303f883cd8501" providerId="LiveId" clId="{F0190934-31A4-4F28-BC4A-E1AF6280FEA0}" dt="2021-03-21T19:53:28.365" v="686"/>
          <ac:graphicFrameMkLst>
            <pc:docMk/>
            <pc:sldMk cId="3957636061" sldId="262"/>
            <ac:graphicFrameMk id="7" creationId="{3998BADF-1105-4EFE-83D7-ECEA1C7F8976}"/>
          </ac:graphicFrameMkLst>
        </pc:graphicFrameChg>
      </pc:sldChg>
      <pc:sldChg chg="addSp delSp modSp mod">
        <pc:chgData name="Pollyana Costa" userId="bd8303f883cd8501" providerId="LiveId" clId="{F0190934-31A4-4F28-BC4A-E1AF6280FEA0}" dt="2021-03-21T19:59:27.120" v="697" actId="164"/>
        <pc:sldMkLst>
          <pc:docMk/>
          <pc:sldMk cId="1994344506" sldId="266"/>
        </pc:sldMkLst>
        <pc:spChg chg="add mod">
          <ac:chgData name="Pollyana Costa" userId="bd8303f883cd8501" providerId="LiveId" clId="{F0190934-31A4-4F28-BC4A-E1AF6280FEA0}" dt="2021-03-21T19:59:17.582" v="696" actId="164"/>
          <ac:spMkLst>
            <pc:docMk/>
            <pc:sldMk cId="1994344506" sldId="266"/>
            <ac:spMk id="6" creationId="{71ABECDF-FDB7-4B75-A0B3-AF33F77CC34D}"/>
          </ac:spMkLst>
        </pc:spChg>
        <pc:grpChg chg="add mod">
          <ac:chgData name="Pollyana Costa" userId="bd8303f883cd8501" providerId="LiveId" clId="{F0190934-31A4-4F28-BC4A-E1AF6280FEA0}" dt="2021-03-21T19:59:08.071" v="695" actId="1076"/>
          <ac:grpSpMkLst>
            <pc:docMk/>
            <pc:sldMk cId="1994344506" sldId="266"/>
            <ac:grpSpMk id="15" creationId="{1CBCC467-D9B4-415C-B04C-43B4D7539515}"/>
          </ac:grpSpMkLst>
        </pc:grpChg>
        <pc:grpChg chg="add mod">
          <ac:chgData name="Pollyana Costa" userId="bd8303f883cd8501" providerId="LiveId" clId="{F0190934-31A4-4F28-BC4A-E1AF6280FEA0}" dt="2021-03-21T19:59:17.582" v="696" actId="164"/>
          <ac:grpSpMkLst>
            <pc:docMk/>
            <pc:sldMk cId="1994344506" sldId="266"/>
            <ac:grpSpMk id="16" creationId="{94834E58-2ECD-4DB8-BCDA-07B84AF84278}"/>
          </ac:grpSpMkLst>
        </pc:grpChg>
        <pc:grpChg chg="add mod">
          <ac:chgData name="Pollyana Costa" userId="bd8303f883cd8501" providerId="LiveId" clId="{F0190934-31A4-4F28-BC4A-E1AF6280FEA0}" dt="2021-03-21T19:59:27.120" v="697" actId="164"/>
          <ac:grpSpMkLst>
            <pc:docMk/>
            <pc:sldMk cId="1994344506" sldId="266"/>
            <ac:grpSpMk id="17" creationId="{503E299D-6BE9-42E3-BFD0-0D2DC33B807D}"/>
          </ac:grpSpMkLst>
        </pc:grpChg>
        <pc:picChg chg="add del mod">
          <ac:chgData name="Pollyana Costa" userId="bd8303f883cd8501" providerId="LiveId" clId="{F0190934-31A4-4F28-BC4A-E1AF6280FEA0}" dt="2021-03-21T19:59:17.582" v="696" actId="164"/>
          <ac:picMkLst>
            <pc:docMk/>
            <pc:sldMk cId="1994344506" sldId="266"/>
            <ac:picMk id="4" creationId="{56D03BC5-E90B-4CF8-99E4-FDA853A70C69}"/>
          </ac:picMkLst>
        </pc:picChg>
        <pc:picChg chg="add mod">
          <ac:chgData name="Pollyana Costa" userId="bd8303f883cd8501" providerId="LiveId" clId="{F0190934-31A4-4F28-BC4A-E1AF6280FEA0}" dt="2021-03-21T19:59:17.582" v="696" actId="164"/>
          <ac:picMkLst>
            <pc:docMk/>
            <pc:sldMk cId="1994344506" sldId="266"/>
            <ac:picMk id="5" creationId="{2EBD07BB-550B-413D-AB77-FF56554C161F}"/>
          </ac:picMkLst>
        </pc:picChg>
        <pc:picChg chg="add del mod ord modCrop">
          <ac:chgData name="Pollyana Costa" userId="bd8303f883cd8501" providerId="LiveId" clId="{F0190934-31A4-4F28-BC4A-E1AF6280FEA0}" dt="2021-03-21T18:32:53.030" v="29" actId="478"/>
          <ac:picMkLst>
            <pc:docMk/>
            <pc:sldMk cId="1994344506" sldId="266"/>
            <ac:picMk id="5" creationId="{8F8BC9BE-CF1D-4712-8BC9-F5BF791E57AF}"/>
          </ac:picMkLst>
        </pc:picChg>
        <pc:picChg chg="mod">
          <ac:chgData name="Pollyana Costa" userId="bd8303f883cd8501" providerId="LiveId" clId="{F0190934-31A4-4F28-BC4A-E1AF6280FEA0}" dt="2021-03-21T19:59:27.120" v="697" actId="164"/>
          <ac:picMkLst>
            <pc:docMk/>
            <pc:sldMk cId="1994344506" sldId="266"/>
            <ac:picMk id="7" creationId="{D207C38D-9498-496F-84CE-EAD0068DBEB5}"/>
          </ac:picMkLst>
        </pc:picChg>
        <pc:picChg chg="add del mod">
          <ac:chgData name="Pollyana Costa" userId="bd8303f883cd8501" providerId="LiveId" clId="{F0190934-31A4-4F28-BC4A-E1AF6280FEA0}" dt="2021-03-21T19:37:17.236" v="627"/>
          <ac:picMkLst>
            <pc:docMk/>
            <pc:sldMk cId="1994344506" sldId="266"/>
            <ac:picMk id="9" creationId="{6CC8DFCB-4ACE-44F3-ACF8-594FEAF365B4}"/>
          </ac:picMkLst>
        </pc:picChg>
        <pc:picChg chg="add del mod">
          <ac:chgData name="Pollyana Costa" userId="bd8303f883cd8501" providerId="LiveId" clId="{F0190934-31A4-4F28-BC4A-E1AF6280FEA0}" dt="2021-03-21T19:39:25.945" v="639" actId="931"/>
          <ac:picMkLst>
            <pc:docMk/>
            <pc:sldMk cId="1994344506" sldId="266"/>
            <ac:picMk id="10" creationId="{40FA72CD-35C9-4A99-8CFE-CF2E73CE8F34}"/>
          </ac:picMkLst>
        </pc:picChg>
        <pc:picChg chg="add del mod">
          <ac:chgData name="Pollyana Costa" userId="bd8303f883cd8501" providerId="LiveId" clId="{F0190934-31A4-4F28-BC4A-E1AF6280FEA0}" dt="2021-03-21T19:59:02.964" v="694" actId="164"/>
          <ac:picMkLst>
            <pc:docMk/>
            <pc:sldMk cId="1994344506" sldId="266"/>
            <ac:picMk id="11" creationId="{9219333D-AE70-44DD-BCA8-03B19A39289D}"/>
          </ac:picMkLst>
        </pc:picChg>
        <pc:picChg chg="add mod">
          <ac:chgData name="Pollyana Costa" userId="bd8303f883cd8501" providerId="LiveId" clId="{F0190934-31A4-4F28-BC4A-E1AF6280FEA0}" dt="2021-03-21T19:59:02.964" v="694" actId="164"/>
          <ac:picMkLst>
            <pc:docMk/>
            <pc:sldMk cId="1994344506" sldId="266"/>
            <ac:picMk id="12" creationId="{9C38705C-FB5B-4D5D-A73D-53E25836C717}"/>
          </ac:picMkLst>
        </pc:picChg>
        <pc:picChg chg="add mod modCrop">
          <ac:chgData name="Pollyana Costa" userId="bd8303f883cd8501" providerId="LiveId" clId="{F0190934-31A4-4F28-BC4A-E1AF6280FEA0}" dt="2021-03-21T19:59:27.120" v="697" actId="164"/>
          <ac:picMkLst>
            <pc:docMk/>
            <pc:sldMk cId="1994344506" sldId="266"/>
            <ac:picMk id="14" creationId="{BC3296F2-1EC5-4281-8595-DEC0DB5671B0}"/>
          </ac:picMkLst>
        </pc:picChg>
      </pc:sldChg>
      <pc:sldChg chg="addSp delSp modSp new add del mod">
        <pc:chgData name="Pollyana Costa" userId="bd8303f883cd8501" providerId="LiveId" clId="{F0190934-31A4-4F28-BC4A-E1AF6280FEA0}" dt="2021-03-21T19:54:12.249" v="692" actId="2696"/>
        <pc:sldMkLst>
          <pc:docMk/>
          <pc:sldMk cId="662164744" sldId="268"/>
        </pc:sldMkLst>
        <pc:spChg chg="del">
          <ac:chgData name="Pollyana Costa" userId="bd8303f883cd8501" providerId="LiveId" clId="{F0190934-31A4-4F28-BC4A-E1AF6280FEA0}" dt="2021-03-21T19:40:19.753" v="651" actId="478"/>
          <ac:spMkLst>
            <pc:docMk/>
            <pc:sldMk cId="662164744" sldId="268"/>
            <ac:spMk id="2" creationId="{284E7B44-4E1D-4EA4-A5AD-566D095F9D6A}"/>
          </ac:spMkLst>
        </pc:spChg>
        <pc:spChg chg="del">
          <ac:chgData name="Pollyana Costa" userId="bd8303f883cd8501" providerId="LiveId" clId="{F0190934-31A4-4F28-BC4A-E1AF6280FEA0}" dt="2021-03-21T19:40:22.961" v="653" actId="478"/>
          <ac:spMkLst>
            <pc:docMk/>
            <pc:sldMk cId="662164744" sldId="268"/>
            <ac:spMk id="3" creationId="{FDD3F100-2349-45EE-AAA9-EAEB41671240}"/>
          </ac:spMkLst>
        </pc:spChg>
        <pc:spChg chg="del">
          <ac:chgData name="Pollyana Costa" userId="bd8303f883cd8501" providerId="LiveId" clId="{F0190934-31A4-4F28-BC4A-E1AF6280FEA0}" dt="2021-03-21T19:40:21.482" v="652" actId="478"/>
          <ac:spMkLst>
            <pc:docMk/>
            <pc:sldMk cId="662164744" sldId="268"/>
            <ac:spMk id="4" creationId="{A40F4135-90E6-4955-AF50-9B0E267A3DD7}"/>
          </ac:spMkLst>
        </pc:spChg>
        <pc:picChg chg="add del mod modCrop">
          <ac:chgData name="Pollyana Costa" userId="bd8303f883cd8501" providerId="LiveId" clId="{F0190934-31A4-4F28-BC4A-E1AF6280FEA0}" dt="2021-03-21T19:41:26.021" v="665" actId="18131"/>
          <ac:picMkLst>
            <pc:docMk/>
            <pc:sldMk cId="662164744" sldId="268"/>
            <ac:picMk id="6" creationId="{7CAB9173-5BED-4CF8-9B85-41BDD67D45BD}"/>
          </ac:picMkLst>
        </pc:picChg>
      </pc:sldChg>
      <pc:sldChg chg="addSp delSp modSp new del mod">
        <pc:chgData name="Pollyana Costa" userId="bd8303f883cd8501" providerId="LiveId" clId="{F0190934-31A4-4F28-BC4A-E1AF6280FEA0}" dt="2021-03-21T19:40:08.381" v="649" actId="2696"/>
        <pc:sldMkLst>
          <pc:docMk/>
          <pc:sldMk cId="1567183142" sldId="268"/>
        </pc:sldMkLst>
        <pc:spChg chg="del">
          <ac:chgData name="Pollyana Costa" userId="bd8303f883cd8501" providerId="LiveId" clId="{F0190934-31A4-4F28-BC4A-E1AF6280FEA0}" dt="2021-03-21T19:14:42.988" v="52" actId="478"/>
          <ac:spMkLst>
            <pc:docMk/>
            <pc:sldMk cId="1567183142" sldId="268"/>
            <ac:spMk id="2" creationId="{E2FFDDF8-263B-455B-B88D-6CEC4554258E}"/>
          </ac:spMkLst>
        </pc:spChg>
        <pc:spChg chg="del">
          <ac:chgData name="Pollyana Costa" userId="bd8303f883cd8501" providerId="LiveId" clId="{F0190934-31A4-4F28-BC4A-E1AF6280FEA0}" dt="2021-03-21T19:14:40.971" v="51" actId="478"/>
          <ac:spMkLst>
            <pc:docMk/>
            <pc:sldMk cId="1567183142" sldId="268"/>
            <ac:spMk id="3" creationId="{649D0A98-B46E-4DC9-ACC7-FA070C7ABDA9}"/>
          </ac:spMkLst>
        </pc:spChg>
        <pc:spChg chg="del">
          <ac:chgData name="Pollyana Costa" userId="bd8303f883cd8501" providerId="LiveId" clId="{F0190934-31A4-4F28-BC4A-E1AF6280FEA0}" dt="2021-03-21T19:14:44.731" v="53" actId="478"/>
          <ac:spMkLst>
            <pc:docMk/>
            <pc:sldMk cId="1567183142" sldId="268"/>
            <ac:spMk id="4" creationId="{36A51782-1AC3-4989-BDE4-499B64E60321}"/>
          </ac:spMkLst>
        </pc:spChg>
        <pc:spChg chg="add del mod ord">
          <ac:chgData name="Pollyana Costa" userId="bd8303f883cd8501" providerId="LiveId" clId="{F0190934-31A4-4F28-BC4A-E1AF6280FEA0}" dt="2021-03-21T19:19:57.003" v="317" actId="478"/>
          <ac:spMkLst>
            <pc:docMk/>
            <pc:sldMk cId="1567183142" sldId="268"/>
            <ac:spMk id="6" creationId="{1BCB69E3-0176-4439-BBFD-13274F80E31B}"/>
          </ac:spMkLst>
        </pc:spChg>
        <pc:spChg chg="add mod">
          <ac:chgData name="Pollyana Costa" userId="bd8303f883cd8501" providerId="LiveId" clId="{F0190934-31A4-4F28-BC4A-E1AF6280FEA0}" dt="2021-03-21T19:17:23.435" v="125" actId="20577"/>
          <ac:spMkLst>
            <pc:docMk/>
            <pc:sldMk cId="1567183142" sldId="268"/>
            <ac:spMk id="7" creationId="{2361DCD4-4F0F-455F-B49B-986138E57646}"/>
          </ac:spMkLst>
        </pc:spChg>
        <pc:spChg chg="add del mod">
          <ac:chgData name="Pollyana Costa" userId="bd8303f883cd8501" providerId="LiveId" clId="{F0190934-31A4-4F28-BC4A-E1AF6280FEA0}" dt="2021-03-21T19:20:57.546" v="325" actId="11529"/>
          <ac:spMkLst>
            <pc:docMk/>
            <pc:sldMk cId="1567183142" sldId="268"/>
            <ac:spMk id="8" creationId="{0E98F220-BC53-4D10-9D12-D4DA38C74F05}"/>
          </ac:spMkLst>
        </pc:spChg>
        <pc:spChg chg="add mod">
          <ac:chgData name="Pollyana Costa" userId="bd8303f883cd8501" providerId="LiveId" clId="{F0190934-31A4-4F28-BC4A-E1AF6280FEA0}" dt="2021-03-21T19:35:02.187" v="621" actId="1076"/>
          <ac:spMkLst>
            <pc:docMk/>
            <pc:sldMk cId="1567183142" sldId="268"/>
            <ac:spMk id="9" creationId="{773ABE46-E2A1-459A-9F09-4F32936B5743}"/>
          </ac:spMkLst>
        </pc:spChg>
        <pc:spChg chg="add del mod">
          <ac:chgData name="Pollyana Costa" userId="bd8303f883cd8501" providerId="LiveId" clId="{F0190934-31A4-4F28-BC4A-E1AF6280FEA0}" dt="2021-03-21T19:24:32.354" v="344" actId="478"/>
          <ac:spMkLst>
            <pc:docMk/>
            <pc:sldMk cId="1567183142" sldId="268"/>
            <ac:spMk id="10" creationId="{84D03BAB-C90C-4833-AB12-BB46F2639AF6}"/>
          </ac:spMkLst>
        </pc:spChg>
        <pc:spChg chg="add del mod">
          <ac:chgData name="Pollyana Costa" userId="bd8303f883cd8501" providerId="LiveId" clId="{F0190934-31A4-4F28-BC4A-E1AF6280FEA0}" dt="2021-03-21T19:30:00.834" v="483"/>
          <ac:spMkLst>
            <pc:docMk/>
            <pc:sldMk cId="1567183142" sldId="268"/>
            <ac:spMk id="11" creationId="{BC5789D6-F19C-4580-9B75-B9617EB6BD81}"/>
          </ac:spMkLst>
        </pc:spChg>
        <pc:spChg chg="add mod">
          <ac:chgData name="Pollyana Costa" userId="bd8303f883cd8501" providerId="LiveId" clId="{F0190934-31A4-4F28-BC4A-E1AF6280FEA0}" dt="2021-03-21T19:31:58.369" v="527" actId="1076"/>
          <ac:spMkLst>
            <pc:docMk/>
            <pc:sldMk cId="1567183142" sldId="268"/>
            <ac:spMk id="12" creationId="{FCE80873-EFFA-43CE-AFB9-64241958DFBB}"/>
          </ac:spMkLst>
        </pc:spChg>
        <pc:spChg chg="add mod">
          <ac:chgData name="Pollyana Costa" userId="bd8303f883cd8501" providerId="LiveId" clId="{F0190934-31A4-4F28-BC4A-E1AF6280FEA0}" dt="2021-03-21T19:30:08.002" v="484" actId="1076"/>
          <ac:spMkLst>
            <pc:docMk/>
            <pc:sldMk cId="1567183142" sldId="268"/>
            <ac:spMk id="14" creationId="{0A8F3DAE-C95F-4E73-8425-04984561A641}"/>
          </ac:spMkLst>
        </pc:spChg>
        <pc:spChg chg="add mod">
          <ac:chgData name="Pollyana Costa" userId="bd8303f883cd8501" providerId="LiveId" clId="{F0190934-31A4-4F28-BC4A-E1AF6280FEA0}" dt="2021-03-21T19:32:04.612" v="529" actId="1076"/>
          <ac:spMkLst>
            <pc:docMk/>
            <pc:sldMk cId="1567183142" sldId="268"/>
            <ac:spMk id="15" creationId="{7F04E7B0-4172-4FA1-B45F-399E4688667F}"/>
          </ac:spMkLst>
        </pc:spChg>
        <pc:spChg chg="add mod">
          <ac:chgData name="Pollyana Costa" userId="bd8303f883cd8501" providerId="LiveId" clId="{F0190934-31A4-4F28-BC4A-E1AF6280FEA0}" dt="2021-03-21T19:34:59.743" v="620" actId="1076"/>
          <ac:spMkLst>
            <pc:docMk/>
            <pc:sldMk cId="1567183142" sldId="268"/>
            <ac:spMk id="16" creationId="{A491FC8B-56D2-43CE-A6E2-1520D149C8F2}"/>
          </ac:spMkLst>
        </pc:spChg>
        <pc:spChg chg="add mod">
          <ac:chgData name="Pollyana Costa" userId="bd8303f883cd8501" providerId="LiveId" clId="{F0190934-31A4-4F28-BC4A-E1AF6280FEA0}" dt="2021-03-21T19:34:03.954" v="611" actId="208"/>
          <ac:spMkLst>
            <pc:docMk/>
            <pc:sldMk cId="1567183142" sldId="268"/>
            <ac:spMk id="17" creationId="{C851E8D0-6F9D-4E99-B4B4-45B9023D4189}"/>
          </ac:spMkLst>
        </pc:spChg>
        <pc:spChg chg="add mod">
          <ac:chgData name="Pollyana Costa" userId="bd8303f883cd8501" providerId="LiveId" clId="{F0190934-31A4-4F28-BC4A-E1AF6280FEA0}" dt="2021-03-21T19:34:21.451" v="615" actId="207"/>
          <ac:spMkLst>
            <pc:docMk/>
            <pc:sldMk cId="1567183142" sldId="268"/>
            <ac:spMk id="18" creationId="{37CA3A15-B029-41BF-BD5A-DFAC8674E402}"/>
          </ac:spMkLst>
        </pc:spChg>
        <pc:spChg chg="add mod">
          <ac:chgData name="Pollyana Costa" userId="bd8303f883cd8501" providerId="LiveId" clId="{F0190934-31A4-4F28-BC4A-E1AF6280FEA0}" dt="2021-03-21T19:35:06.115" v="622" actId="1076"/>
          <ac:spMkLst>
            <pc:docMk/>
            <pc:sldMk cId="1567183142" sldId="268"/>
            <ac:spMk id="19" creationId="{69C8FBBC-6DDB-42F5-88CA-B858FEEC4B22}"/>
          </ac:spMkLst>
        </pc:spChg>
        <pc:picChg chg="add del mod">
          <ac:chgData name="Pollyana Costa" userId="bd8303f883cd8501" providerId="LiveId" clId="{F0190934-31A4-4F28-BC4A-E1AF6280FEA0}" dt="2021-03-21T19:40:02.778" v="648" actId="21"/>
          <ac:picMkLst>
            <pc:docMk/>
            <pc:sldMk cId="1567183142" sldId="268"/>
            <ac:picMk id="5" creationId="{CC0B959F-3210-4B5B-9289-3707CBA8096F}"/>
          </ac:picMkLst>
        </pc:picChg>
        <pc:picChg chg="add del mod">
          <ac:chgData name="Pollyana Costa" userId="bd8303f883cd8501" providerId="LiveId" clId="{F0190934-31A4-4F28-BC4A-E1AF6280FEA0}" dt="2021-03-21T19:39:50.737" v="646" actId="21"/>
          <ac:picMkLst>
            <pc:docMk/>
            <pc:sldMk cId="1567183142" sldId="268"/>
            <ac:picMk id="21" creationId="{D535D764-F6C6-4A35-9943-1E65C5F7BF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\Desktop\FACULDADE\Projeto%20integrador\Formul&#225;rio%20sem%20t&#237;tulo%20(respost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1'!$B$8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D92-4C16-BFAE-78E0F8513AC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92-4C16-BFAE-78E0F8513AC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D92-4C16-BFAE-78E0F8513AC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1'!$L$4:$N$4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1'!$L$8:$N$8</c:f>
              <c:numCache>
                <c:formatCode>0%</c:formatCode>
                <c:ptCount val="3"/>
                <c:pt idx="0">
                  <c:v>8.3333333333333329E-2</c:v>
                </c:pt>
                <c:pt idx="1">
                  <c:v>8.3333333333333329E-2</c:v>
                </c:pt>
                <c:pt idx="2">
                  <c:v>0.83333333333333337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92-4C16-BFAE-78E0F8513AC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1'!$B$14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33D-4F00-93D0-F54541E79BBD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33D-4F00-93D0-F54541E79BB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33D-4F00-93D0-F54541E79BB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1'!$L$4:$N$4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1'!$L$14:$N$14</c:f>
              <c:numCache>
                <c:formatCode>0%</c:formatCode>
                <c:ptCount val="3"/>
                <c:pt idx="0">
                  <c:v>7.0175438596491224E-2</c:v>
                </c:pt>
                <c:pt idx="1">
                  <c:v>0.15789473684210525</c:v>
                </c:pt>
                <c:pt idx="2">
                  <c:v>0.77192982456140347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3D-4F00-93D0-F54541E79BB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3'!$B$8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C-490F-BF48-D522D568DAF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DBC-490F-BF48-D522D568DAF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DBC-490F-BF48-D522D568DA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3'!$L$4:$N$4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3'!$L$8:$N$8</c:f>
              <c:numCache>
                <c:formatCode>0%</c:formatCode>
                <c:ptCount val="3"/>
                <c:pt idx="0">
                  <c:v>0</c:v>
                </c:pt>
                <c:pt idx="1">
                  <c:v>0.109375</c:v>
                </c:pt>
                <c:pt idx="2">
                  <c:v>0.890625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DBC-490F-BF48-D522D568DAF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3'!$B$14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08A-4A48-B47F-57BBCE4514E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08A-4A48-B47F-57BBCE4514E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08A-4A48-B47F-57BBCE4514E6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3'!$L$4:$N$4</c:f>
              <c:strCache>
                <c:ptCount val="3"/>
                <c:pt idx="0">
                  <c:v>Nada preocupado</c:v>
                </c:pt>
                <c:pt idx="1">
                  <c:v>Indiferente</c:v>
                </c:pt>
                <c:pt idx="2">
                  <c:v>Muito Preocupado</c:v>
                </c:pt>
              </c:strCache>
            </c:strRef>
          </c:cat>
          <c:val>
            <c:numRef>
              <c:f>'Pergunta 3'!$L$14:$N$14</c:f>
              <c:numCache>
                <c:formatCode>0%</c:formatCode>
                <c:ptCount val="3"/>
                <c:pt idx="0">
                  <c:v>1.7605633802816902E-2</c:v>
                </c:pt>
                <c:pt idx="1">
                  <c:v>0.18309859154929578</c:v>
                </c:pt>
                <c:pt idx="2">
                  <c:v>0.79929577464788737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08A-4A48-B47F-57BBCE4514E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31 a 40 anos - feminino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6'!$B$8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05-4E49-8ABF-0F6FA7E567B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05-4E49-8ABF-0F6FA7E567B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05-4E49-8ABF-0F6FA7E567B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6'!$L$4:$N$4</c:f>
              <c:strCache>
                <c:ptCount val="3"/>
                <c:pt idx="0">
                  <c:v>Nenhum esforço</c:v>
                </c:pt>
                <c:pt idx="1">
                  <c:v>Indiferente</c:v>
                </c:pt>
                <c:pt idx="2">
                  <c:v>Muito esforço</c:v>
                </c:pt>
              </c:strCache>
            </c:strRef>
          </c:cat>
          <c:val>
            <c:numRef>
              <c:f>'Pergunta 6'!$L$8:$N$8</c:f>
              <c:numCache>
                <c:formatCode>0%</c:formatCode>
                <c:ptCount val="3"/>
                <c:pt idx="0">
                  <c:v>2.6666666666666668E-2</c:v>
                </c:pt>
                <c:pt idx="1">
                  <c:v>0</c:v>
                </c:pt>
                <c:pt idx="2">
                  <c:v>0.97333333333333338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05-4E49-8ABF-0F6FA7E567B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31 a 40 anos- masculino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1"/>
          <c:order val="0"/>
          <c:tx>
            <c:strRef>
              <c:f>'Pergunta 6'!$B$14</c:f>
              <c:strCache>
                <c:ptCount val="1"/>
                <c:pt idx="0">
                  <c:v>31 a 40 anos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9C-42E1-817F-88F57DA5442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A9C-42E1-817F-88F57DA5442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A9C-42E1-817F-88F57DA5442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'Pergunta 6'!$L$4:$N$4</c:f>
              <c:strCache>
                <c:ptCount val="3"/>
                <c:pt idx="0">
                  <c:v>Nenhum esforço</c:v>
                </c:pt>
                <c:pt idx="1">
                  <c:v>Indiferente</c:v>
                </c:pt>
                <c:pt idx="2">
                  <c:v>Muito esforço</c:v>
                </c:pt>
              </c:strCache>
            </c:strRef>
          </c:cat>
          <c:val>
            <c:numRef>
              <c:f>'Pergunta 6'!$L$14:$N$14</c:f>
              <c:numCache>
                <c:formatCode>0%</c:formatCode>
                <c:ptCount val="3"/>
                <c:pt idx="0">
                  <c:v>2.9325513196480938E-3</c:v>
                </c:pt>
                <c:pt idx="1">
                  <c:v>7.9178885630498533E-2</c:v>
                </c:pt>
                <c:pt idx="2">
                  <c:v>0.91788856304985333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9C-42E1-817F-88F57DA5442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26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58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4858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559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1470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255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54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0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7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3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0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0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1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6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23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1.globo.com/mg/triangulo-mineiro/noticia/2020/02/02/na-rota-do-lixo-alerta-para-doencas-oriundas-do-armazenamento-e-descarte-incorretos-de-residuos.g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rnal.usp.br/atualidades/descarte-irregular-de-residuos-e-origem-para-diversos-problema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0997B5-6DEB-42B8-94E6-331942F0B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pt-BR"/>
              <a:t>Leave with us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ECD2A0-5EA3-4491-B06A-2BB8C9739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pt-BR"/>
              <a:t>LWS</a:t>
            </a:r>
          </a:p>
        </p:txBody>
      </p:sp>
      <p:sp>
        <p:nvSpPr>
          <p:cNvPr id="21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941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E4CF20-8BDB-4D05-8101-D3149321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pt-BR" dirty="0"/>
              <a:t>Proposta de valor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B73D0C-A79A-46E2-9E39-218B6965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b="1" strike="noStrike" spc="-1" dirty="0">
                <a:solidFill>
                  <a:srgbClr val="FFFFFF"/>
                </a:solidFill>
                <a:latin typeface="Trebuchet MS"/>
              </a:rPr>
              <a:t>Promover a conscientização do descarte ideal dos diversos tipos de resíduos gerados nos centros urbanos, através da indicação de locais de descarte correto e facilitando o acesso aos meios adequados de destino do lixo.</a:t>
            </a:r>
            <a:br>
              <a:rPr lang="pt-BR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2FA9-00E8-4E73-88BD-715E183B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64" y="232945"/>
            <a:ext cx="3854528" cy="484444"/>
          </a:xfrm>
        </p:spPr>
        <p:txBody>
          <a:bodyPr/>
          <a:lstStyle/>
          <a:p>
            <a:r>
              <a:rPr lang="pt-BR" dirty="0"/>
              <a:t>Interface do aplicativo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D7E46C-13CF-43C0-9FE0-0B24ED65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64" y="901147"/>
            <a:ext cx="2682607" cy="56122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4C3C1B-2BBC-4EFA-8670-86FC63F3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592" y="901146"/>
            <a:ext cx="2682608" cy="5612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E2C429-18EB-442F-BD31-D6EB8602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01" y="901146"/>
            <a:ext cx="2682608" cy="56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8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72FA9-00E8-4E73-88BD-715E183B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64" y="232945"/>
            <a:ext cx="3854528" cy="484444"/>
          </a:xfrm>
        </p:spPr>
        <p:txBody>
          <a:bodyPr/>
          <a:lstStyle/>
          <a:p>
            <a:r>
              <a:rPr lang="pt-BR" dirty="0"/>
              <a:t>Interface do aplicativo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834E58-2ECD-4DB8-BCDA-07B84AF84278}"/>
              </a:ext>
            </a:extLst>
          </p:cNvPr>
          <p:cNvGrpSpPr/>
          <p:nvPr/>
        </p:nvGrpSpPr>
        <p:grpSpPr>
          <a:xfrm>
            <a:off x="417651" y="717389"/>
            <a:ext cx="2758620" cy="5771322"/>
            <a:chOff x="417651" y="717389"/>
            <a:chExt cx="2758620" cy="577132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D03BC5-E90B-4CF8-99E4-FDA853A7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651" y="717389"/>
              <a:ext cx="2758620" cy="577132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1ABECDF-FDB7-4B75-A0B3-AF33F77CC34D}"/>
                </a:ext>
              </a:extLst>
            </p:cNvPr>
            <p:cNvSpPr/>
            <p:nvPr/>
          </p:nvSpPr>
          <p:spPr>
            <a:xfrm>
              <a:off x="755650" y="2324100"/>
              <a:ext cx="2089150" cy="36258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Tabela&#10;&#10;Descrição gerada automaticamente com confiança baixa">
              <a:extLst>
                <a:ext uri="{FF2B5EF4-FFF2-40B4-BE49-F238E27FC236}">
                  <a16:creationId xmlns:a16="http://schemas.microsoft.com/office/drawing/2014/main" id="{2EBD07BB-550B-413D-AB77-FF56554C1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650" y="2480807"/>
              <a:ext cx="2107481" cy="2664144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CBCC467-D9B4-415C-B04C-43B4D7539515}"/>
              </a:ext>
            </a:extLst>
          </p:cNvPr>
          <p:cNvGrpSpPr/>
          <p:nvPr/>
        </p:nvGrpSpPr>
        <p:grpSpPr>
          <a:xfrm>
            <a:off x="4547690" y="717382"/>
            <a:ext cx="2758620" cy="5771323"/>
            <a:chOff x="4476785" y="717382"/>
            <a:chExt cx="2758620" cy="5771323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219333D-AE70-44DD-BCA8-03B19A39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785" y="717382"/>
              <a:ext cx="2758620" cy="5771323"/>
            </a:xfrm>
            <a:prstGeom prst="rect">
              <a:avLst/>
            </a:prstGeom>
          </p:spPr>
        </p:pic>
        <p:pic>
          <p:nvPicPr>
            <p:cNvPr id="12" name="Imagem 11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9C38705C-FB5B-4D5D-A73D-53E25836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488" t="63412" r="48198" b="17363"/>
            <a:stretch/>
          </p:blipFill>
          <p:spPr>
            <a:xfrm>
              <a:off x="4675483" y="4631513"/>
              <a:ext cx="2232838" cy="1318437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03E299D-6BE9-42E3-BFD0-0D2DC33B807D}"/>
              </a:ext>
            </a:extLst>
          </p:cNvPr>
          <p:cNvGrpSpPr/>
          <p:nvPr/>
        </p:nvGrpSpPr>
        <p:grpSpPr>
          <a:xfrm>
            <a:off x="8677729" y="717383"/>
            <a:ext cx="2758620" cy="5771323"/>
            <a:chOff x="8677729" y="717383"/>
            <a:chExt cx="2758620" cy="577132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207C38D-9498-496F-84CE-EAD0068D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7729" y="717383"/>
              <a:ext cx="2758620" cy="5771323"/>
            </a:xfrm>
            <a:prstGeom prst="rect">
              <a:avLst/>
            </a:prstGeom>
          </p:spPr>
        </p:pic>
        <p:pic>
          <p:nvPicPr>
            <p:cNvPr id="14" name="Imagem 13" descr="Uma imagem contendo Mapa&#10;&#10;Descrição gerada automaticamente">
              <a:extLst>
                <a:ext uri="{FF2B5EF4-FFF2-40B4-BE49-F238E27FC236}">
                  <a16:creationId xmlns:a16="http://schemas.microsoft.com/office/drawing/2014/main" id="{BC3296F2-1EC5-4281-8595-DEC0DB567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61"/>
            <a:stretch/>
          </p:blipFill>
          <p:spPr>
            <a:xfrm>
              <a:off x="8803758" y="1573619"/>
              <a:ext cx="2445319" cy="4455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34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5B5A983-1912-4A97-B0B1-9DADDFAB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pt-BR" dirty="0"/>
              <a:t>Participantes: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6EF2A-4D55-45D8-81ED-7A38B84B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pt-BR" dirty="0" err="1"/>
              <a:t>Franslises</a:t>
            </a:r>
            <a:r>
              <a:rPr lang="pt-BR" dirty="0"/>
              <a:t> </a:t>
            </a:r>
            <a:r>
              <a:rPr lang="pt-BR" sz="1800" b="0" strike="noStrike" spc="-1" dirty="0">
                <a:solidFill>
                  <a:srgbClr val="FFFFFF"/>
                </a:solidFill>
                <a:latin typeface="Trebuchet MS"/>
              </a:rPr>
              <a:t>Carvalho Moura</a:t>
            </a:r>
            <a:endParaRPr lang="pt-BR" dirty="0"/>
          </a:p>
          <a:p>
            <a:r>
              <a:rPr lang="pt-BR" dirty="0"/>
              <a:t>Luiz Felipe </a:t>
            </a:r>
            <a:r>
              <a:rPr lang="pt-BR" dirty="0" err="1"/>
              <a:t>Cayres</a:t>
            </a:r>
            <a:r>
              <a:rPr lang="pt-BR" dirty="0"/>
              <a:t> Vieira</a:t>
            </a:r>
          </a:p>
          <a:p>
            <a:r>
              <a:rPr lang="pt-BR" dirty="0"/>
              <a:t>Mateus Natanael da Silva</a:t>
            </a:r>
          </a:p>
          <a:p>
            <a:r>
              <a:rPr lang="pt-BR" dirty="0"/>
              <a:t>Talita Alessandra Araújo</a:t>
            </a:r>
          </a:p>
        </p:txBody>
      </p:sp>
    </p:spTree>
    <p:extLst>
      <p:ext uri="{BB962C8B-B14F-4D97-AF65-F5344CB8AC3E}">
        <p14:creationId xmlns:p14="http://schemas.microsoft.com/office/powerpoint/2010/main" val="221553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3EA5B6-0730-4582-BD42-580D274C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pt-BR" dirty="0"/>
              <a:t>Dor</a:t>
            </a:r>
          </a:p>
        </p:txBody>
      </p:sp>
      <p:sp>
        <p:nvSpPr>
          <p:cNvPr id="39" name="Espaço Reservado para Conteúdo 2">
            <a:extLst>
              <a:ext uri="{FF2B5EF4-FFF2-40B4-BE49-F238E27FC236}">
                <a16:creationId xmlns:a16="http://schemas.microsoft.com/office/drawing/2014/main" id="{76F06E2B-A3E9-4DEE-B115-024C4E2A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Poluição do meio ambiente com descarte incorreto de resíduos;</a:t>
            </a:r>
          </a:p>
          <a:p>
            <a:r>
              <a:rPr lang="pt-BR" dirty="0">
                <a:solidFill>
                  <a:srgbClr val="FFFFFF"/>
                </a:solidFill>
              </a:rPr>
              <a:t>Proliferação de vetores e transmissão de doenças;</a:t>
            </a:r>
          </a:p>
          <a:p>
            <a:r>
              <a:rPr lang="pt-BR" dirty="0">
                <a:solidFill>
                  <a:srgbClr val="FFFFFF"/>
                </a:solidFill>
              </a:rPr>
              <a:t>Indisponibilidade de locais para descarte correto de resíduos;</a:t>
            </a:r>
          </a:p>
          <a:p>
            <a:r>
              <a:rPr lang="pt-BR" dirty="0">
                <a:solidFill>
                  <a:srgbClr val="FFFFFF"/>
                </a:solidFill>
              </a:rPr>
              <a:t>Desinformação sobre pontos de coleta de resíduos.</a:t>
            </a:r>
          </a:p>
        </p:txBody>
      </p:sp>
    </p:spTree>
    <p:extLst>
      <p:ext uri="{BB962C8B-B14F-4D97-AF65-F5344CB8AC3E}">
        <p14:creationId xmlns:p14="http://schemas.microsoft.com/office/powerpoint/2010/main" val="89964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5FD13B3-3F58-4777-997E-5447AA079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E7BD20-6D81-4370-9DB7-04C9B4E9F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8F0ECF-D673-4442-A82C-CDA64905A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AF8E598-80EA-41AD-A0F3-9543D601A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C7D6F9C-7670-4ACC-ACE1-A6BD24F5C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F420142-D3AA-46D3-A3A5-250686CD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051037D6-83DE-41D6-9103-84ABD0FEE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FCAED6F3-E1FA-489A-A2B1-E97972EB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A247423-55F2-4D5D-806A-BE33BE6B1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2FE1F39-B712-4260-8DA6-3B6A94102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259AF7F-DAB9-4EE7-BBEF-7B961E5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B97DFD6-27B3-4634-9360-1237E687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Dor (informações externas)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66C718-27A5-4F15-BD3F-A8D92C8C44D0}"/>
              </a:ext>
            </a:extLst>
          </p:cNvPr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Fonte: (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https://g1.globo.com/mg/triangulo-mineiro/noticia/2020/02/02/na-rota-do-lixo-alerta-para-doencas-oriundas-do-armazenamento-e-descarte-incorretos-de-residuos.ghtml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) Acesso em 09/11 – 21:30.</a:t>
            </a:r>
          </a:p>
        </p:txBody>
      </p:sp>
      <p:pic>
        <p:nvPicPr>
          <p:cNvPr id="8" name="Espaço Reservado para Conteúdo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196F69B-19E7-4995-B9B1-28B540013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3264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3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C232-7A71-4A36-B2CF-41FF557D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Dor (informações externas)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11950DE-8F68-4796-BA77-1D05C4E12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322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218154-CA0C-4F9B-9BF1-A16661C494F6}"/>
              </a:ext>
            </a:extLst>
          </p:cNvPr>
          <p:cNvSpPr txBox="1"/>
          <p:nvPr/>
        </p:nvSpPr>
        <p:spPr>
          <a:xfrm>
            <a:off x="6416039" y="2160589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Fonte: (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https://jornal.usp.br/atualidades/descarte-irregular-de-residuos-e-origem-para-diversos-problemas/</a:t>
            </a: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</a:rPr>
              <a:t>) Acesso em 09/11 – 21:42.</a:t>
            </a:r>
          </a:p>
        </p:txBody>
      </p:sp>
    </p:spTree>
    <p:extLst>
      <p:ext uri="{BB962C8B-B14F-4D97-AF65-F5344CB8AC3E}">
        <p14:creationId xmlns:p14="http://schemas.microsoft.com/office/powerpoint/2010/main" val="373818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0FC6D-7417-412A-953B-A73A2D0F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452816"/>
            <a:ext cx="7958331" cy="1077229"/>
          </a:xfrm>
        </p:spPr>
        <p:txBody>
          <a:bodyPr/>
          <a:lstStyle/>
          <a:p>
            <a:r>
              <a:rPr lang="pt-BR" dirty="0"/>
              <a:t>Validação da dor (144 entrevistados)</a:t>
            </a:r>
          </a:p>
        </p:txBody>
      </p:sp>
      <p:graphicFrame>
        <p:nvGraphicFramePr>
          <p:cNvPr id="4" name="Chart 10">
            <a:extLst>
              <a:ext uri="{FF2B5EF4-FFF2-40B4-BE49-F238E27FC236}">
                <a16:creationId xmlns:a16="http://schemas.microsoft.com/office/drawing/2014/main" id="{78650C5E-83A7-425F-A72D-61F05D36D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355658"/>
              </p:ext>
            </p:extLst>
          </p:nvPr>
        </p:nvGraphicFramePr>
        <p:xfrm>
          <a:off x="1602312" y="2441878"/>
          <a:ext cx="4286751" cy="32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0">
            <a:extLst>
              <a:ext uri="{FF2B5EF4-FFF2-40B4-BE49-F238E27FC236}">
                <a16:creationId xmlns:a16="http://schemas.microsoft.com/office/drawing/2014/main" id="{92BB5A3B-C47D-4F22-8DD5-C9D0AD936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019164"/>
              </p:ext>
            </p:extLst>
          </p:nvPr>
        </p:nvGraphicFramePr>
        <p:xfrm>
          <a:off x="6302938" y="2441878"/>
          <a:ext cx="4151247" cy="32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3D1D93B-5E83-4960-8DFF-BDA9A256007B}"/>
              </a:ext>
            </a:extLst>
          </p:cNvPr>
          <p:cNvSpPr txBox="1"/>
          <p:nvPr/>
        </p:nvSpPr>
        <p:spPr>
          <a:xfrm>
            <a:off x="1529151" y="1278075"/>
            <a:ext cx="8719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O quanto você se considera preocupado(a) com o meio ambiente? Sendo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endParaRPr lang="pt-BR" sz="2000" b="0" strike="noStrike" spc="-1" dirty="0">
              <a:solidFill>
                <a:srgbClr val="81D41A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nada preocupado e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muito preocupado</a:t>
            </a:r>
            <a:endParaRPr lang="pt-BR" sz="2000" b="0" strike="noStrike" spc="-1" dirty="0">
              <a:solidFill>
                <a:srgbClr val="81D41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93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3D804-2B54-4B8A-B691-101C6F0F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O quanto você se considera preocupado(a) com o impacto de resíduos no meio ambiente? (ex.: pilhas e baterias, medicamentos, eletroeletrônicos, óleos e graxas, </a:t>
            </a:r>
            <a:r>
              <a:rPr lang="pt-BR" sz="2000" b="0" strike="noStrike" spc="-1" dirty="0" err="1">
                <a:solidFill>
                  <a:srgbClr val="81D41A"/>
                </a:solidFill>
                <a:latin typeface="Trebuchet MS"/>
              </a:rPr>
              <a:t>etc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). Sendo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nada preocupado e </a:t>
            </a:r>
            <a:r>
              <a:rPr lang="pt-BR" sz="2000" b="1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000" b="0" strike="noStrike" spc="-1" dirty="0">
                <a:solidFill>
                  <a:srgbClr val="81D41A"/>
                </a:solidFill>
                <a:latin typeface="Trebuchet MS"/>
              </a:rPr>
              <a:t> muito preocupado </a:t>
            </a:r>
            <a:endParaRPr lang="en-US" sz="2000" b="0" strike="noStrike" spc="-1" dirty="0">
              <a:solidFill>
                <a:srgbClr val="81D41A"/>
              </a:solidFill>
              <a:latin typeface="Trebuchet MS"/>
            </a:endParaRPr>
          </a:p>
        </p:txBody>
      </p:sp>
      <p:graphicFrame>
        <p:nvGraphicFramePr>
          <p:cNvPr id="7" name="Chart 10">
            <a:extLst>
              <a:ext uri="{FF2B5EF4-FFF2-40B4-BE49-F238E27FC236}">
                <a16:creationId xmlns:a16="http://schemas.microsoft.com/office/drawing/2014/main" id="{3998BADF-1105-4EFE-83D7-ECEA1C7F89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279230"/>
              </p:ext>
            </p:extLst>
          </p:nvPr>
        </p:nvGraphicFramePr>
        <p:xfrm>
          <a:off x="1473959" y="2402006"/>
          <a:ext cx="4047844" cy="287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10">
            <a:extLst>
              <a:ext uri="{FF2B5EF4-FFF2-40B4-BE49-F238E27FC236}">
                <a16:creationId xmlns:a16="http://schemas.microsoft.com/office/drawing/2014/main" id="{188C55A8-D6FA-453D-B9AA-D503AD7F5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356534"/>
              </p:ext>
            </p:extLst>
          </p:nvPr>
        </p:nvGraphicFramePr>
        <p:xfrm>
          <a:off x="6325239" y="2402006"/>
          <a:ext cx="4047844" cy="287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763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0A5A8-B5E2-49E3-B970-E563A585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Uma vez que você fosse informado dos prejuízos ambientais provenientes do descarte incorreto de resíduos, quanto você se esforçaria para dar a destinação correta? Sendo </a:t>
            </a:r>
            <a:r>
              <a:rPr lang="pt-BR" sz="2400" b="1" strike="noStrike" spc="-1" dirty="0">
                <a:solidFill>
                  <a:srgbClr val="000000"/>
                </a:solidFill>
                <a:latin typeface="Trebuchet MS"/>
              </a:rPr>
              <a:t>0</a:t>
            </a: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 não me esforçaria e </a:t>
            </a:r>
            <a:r>
              <a:rPr lang="pt-BR" sz="2400" b="0" strike="noStrike" spc="-1" dirty="0">
                <a:solidFill>
                  <a:srgbClr val="000000"/>
                </a:solidFill>
                <a:latin typeface="Trebuchet MS"/>
              </a:rPr>
              <a:t>7</a:t>
            </a:r>
            <a:r>
              <a:rPr lang="pt-BR" sz="2400" b="0" strike="noStrike" spc="-1" dirty="0">
                <a:solidFill>
                  <a:srgbClr val="90C226"/>
                </a:solidFill>
                <a:latin typeface="Trebuchet MS"/>
              </a:rPr>
              <a:t> me esforçaria muito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graphicFrame>
        <p:nvGraphicFramePr>
          <p:cNvPr id="3" name="Chart 10">
            <a:extLst>
              <a:ext uri="{FF2B5EF4-FFF2-40B4-BE49-F238E27FC236}">
                <a16:creationId xmlns:a16="http://schemas.microsoft.com/office/drawing/2014/main" id="{9AFAE95B-F0D6-42C4-B1F2-DB892EFCB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725710"/>
              </p:ext>
            </p:extLst>
          </p:nvPr>
        </p:nvGraphicFramePr>
        <p:xfrm>
          <a:off x="1433015" y="2521032"/>
          <a:ext cx="4321792" cy="318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10">
            <a:extLst>
              <a:ext uri="{FF2B5EF4-FFF2-40B4-BE49-F238E27FC236}">
                <a16:creationId xmlns:a16="http://schemas.microsoft.com/office/drawing/2014/main" id="{AA0FEB9E-03F2-4BA1-AA08-94293D50B6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602968"/>
              </p:ext>
            </p:extLst>
          </p:nvPr>
        </p:nvGraphicFramePr>
        <p:xfrm>
          <a:off x="6437193" y="2521032"/>
          <a:ext cx="4132946" cy="3180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81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9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520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210868B-0C13-4A86-940D-CC0102FD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 err="1"/>
              <a:t>Objetivos</a:t>
            </a:r>
            <a:r>
              <a:rPr lang="en-US" sz="5400" dirty="0"/>
              <a:t>: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0C77F1-1783-459D-BF36-3F78FE943451}"/>
              </a:ext>
            </a:extLst>
          </p:cNvPr>
          <p:cNvSpPr txBox="1"/>
          <p:nvPr/>
        </p:nvSpPr>
        <p:spPr>
          <a:xfrm>
            <a:off x="7723720" y="2638609"/>
            <a:ext cx="4487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Mapear os pontos de destinação de diversos resíduos;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Cadastrar novos pontos de destinação de resíduos;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Disponibilizar informações ao usuário sobre o impacto de diversos resíduos.</a:t>
            </a:r>
          </a:p>
          <a:p>
            <a:pPr marL="0" indent="0">
              <a:buNone/>
            </a:pPr>
            <a:br>
              <a:rPr lang="pt-BR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84773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334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Facetado</vt:lpstr>
      <vt:lpstr>Leave with us</vt:lpstr>
      <vt:lpstr>Participantes:</vt:lpstr>
      <vt:lpstr>Dor</vt:lpstr>
      <vt:lpstr>Dor (informações externas)</vt:lpstr>
      <vt:lpstr>Dor (informações externas)</vt:lpstr>
      <vt:lpstr>Validação da dor (144 entrevistados)</vt:lpstr>
      <vt:lpstr>O quanto você se considera preocupado(a) com o impacto de resíduos no meio ambiente? (ex.: pilhas e baterias, medicamentos, eletroeletrônicos, óleos e graxas, etc). Sendo 0 nada preocupado e 7 muito preocupado </vt:lpstr>
      <vt:lpstr>Uma vez que você fosse informado dos prejuízos ambientais provenientes do descarte incorreto de resíduos, quanto você se esforçaria para dar a destinação correta? Sendo 0 não me esforçaria e 7 me esforçaria muito</vt:lpstr>
      <vt:lpstr>Objetivos:</vt:lpstr>
      <vt:lpstr>Proposta de valor</vt:lpstr>
      <vt:lpstr>Interface do aplicativo</vt:lpstr>
      <vt:lpstr>Interface do aplicativo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with us</dc:title>
  <dc:creator>Talita Araújo</dc:creator>
  <cp:lastModifiedBy>Pollyana Costa</cp:lastModifiedBy>
  <cp:revision>4</cp:revision>
  <dcterms:created xsi:type="dcterms:W3CDTF">2020-11-11T00:10:55Z</dcterms:created>
  <dcterms:modified xsi:type="dcterms:W3CDTF">2021-03-21T19:59:28Z</dcterms:modified>
</cp:coreProperties>
</file>